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9" r:id="rId4"/>
    <p:sldId id="261" r:id="rId5"/>
    <p:sldId id="256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96A808D-12CF-47FD-A6E4-AACA42C75444}">
          <p14:sldIdLst>
            <p14:sldId id="257"/>
            <p14:sldId id="260"/>
            <p14:sldId id="259"/>
            <p14:sldId id="261"/>
            <p14:sldId id="256"/>
          </p14:sldIdLst>
        </p14:section>
        <p14:section name="Reserve_slides" id="{63F3B114-AAC2-438E-BF91-298F1BC4F4A7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E8DE"/>
    <a:srgbClr val="FF335A"/>
    <a:srgbClr val="666666"/>
    <a:srgbClr val="17B2B6"/>
    <a:srgbClr val="00FF99"/>
    <a:srgbClr val="FF0066"/>
    <a:srgbClr val="30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92" autoAdjust="0"/>
    <p:restoredTop sz="91088" autoAdjust="0"/>
  </p:normalViewPr>
  <p:slideViewPr>
    <p:cSldViewPr snapToGrid="0">
      <p:cViewPr>
        <p:scale>
          <a:sx n="75" d="100"/>
          <a:sy n="75" d="100"/>
        </p:scale>
        <p:origin x="14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F10DB-63EE-42AC-84BE-CD9C38DDD727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18E5F-A7EC-4CF7-BC5A-382EB8A8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1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exposure</a:t>
            </a:r>
            <a:r>
              <a:rPr lang="en-US" baseline="0" dirty="0"/>
              <a:t> time,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54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Show</a:t>
            </a:r>
            <a:r>
              <a:rPr lang="en-US" baseline="0"/>
              <a:t>  before after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15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6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3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5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5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0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2E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11" Type="http://schemas.openxmlformats.org/officeDocument/2006/relationships/image" Target="../media/image11.png"/><Relationship Id="rId5" Type="http://schemas.openxmlformats.org/officeDocument/2006/relationships/image" Target="../media/image14.png"/><Relationship Id="rId10" Type="http://schemas.openxmlformats.org/officeDocument/2006/relationships/image" Target="../media/image10.png"/><Relationship Id="rId4" Type="http://schemas.microsoft.com/office/2007/relationships/hdphoto" Target="../media/hdphoto2.wdp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5.wdp"/><Relationship Id="rId7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hidden="1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 hidden="1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 hidden="1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16200000">
            <a:off x="-490054" y="2009306"/>
            <a:ext cx="22478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</a:t>
            </a:r>
          </a:p>
        </p:txBody>
      </p:sp>
      <p:sp>
        <p:nvSpPr>
          <p:cNvPr id="69" name="Rectangle 68"/>
          <p:cNvSpPr/>
          <p:nvPr/>
        </p:nvSpPr>
        <p:spPr>
          <a:xfrm rot="16200000">
            <a:off x="-581694" y="4983688"/>
            <a:ext cx="242386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Camera’s view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60398" y="3804369"/>
            <a:ext cx="9952202" cy="2813387"/>
            <a:chOff x="1660398" y="3804369"/>
            <a:chExt cx="9952202" cy="281338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0398" y="3882033"/>
              <a:ext cx="5320982" cy="2735723"/>
            </a:xfrm>
            <a:prstGeom prst="rect">
              <a:avLst/>
            </a:prstGeom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/>
            <a:srcRect t="1954" b="5495"/>
            <a:stretch/>
          </p:blipFill>
          <p:spPr>
            <a:xfrm>
              <a:off x="7651880" y="3880577"/>
              <a:ext cx="2008722" cy="1236837"/>
            </a:xfrm>
            <a:prstGeom prst="rect">
              <a:avLst/>
            </a:prstGeom>
            <a:ln w="9525">
              <a:solidFill>
                <a:srgbClr val="00B050"/>
              </a:solidFill>
            </a:ln>
          </p:spPr>
        </p:pic>
        <p:grpSp>
          <p:nvGrpSpPr>
            <p:cNvPr id="75" name="Group 74"/>
            <p:cNvGrpSpPr/>
            <p:nvPr/>
          </p:nvGrpSpPr>
          <p:grpSpPr>
            <a:xfrm>
              <a:off x="4328578" y="4498996"/>
              <a:ext cx="3323303" cy="652034"/>
              <a:chOff x="4952684" y="4498996"/>
              <a:chExt cx="3323303" cy="652034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4952684" y="5006725"/>
                <a:ext cx="216492" cy="144305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Connector: Elbow 27"/>
              <p:cNvCxnSpPr>
                <a:stCxn id="27" idx="0"/>
                <a:endCxn id="23" idx="1"/>
              </p:cNvCxnSpPr>
              <p:nvPr/>
            </p:nvCxnSpPr>
            <p:spPr>
              <a:xfrm rot="5400000" flipH="1" flipV="1">
                <a:off x="6414594" y="3145333"/>
                <a:ext cx="507729" cy="3215056"/>
              </a:xfrm>
              <a:prstGeom prst="bentConnector2">
                <a:avLst/>
              </a:prstGeom>
              <a:ln w="12700">
                <a:solidFill>
                  <a:srgbClr val="00B05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4545070" y="5199132"/>
              <a:ext cx="3102325" cy="688812"/>
              <a:chOff x="5169176" y="5199132"/>
              <a:chExt cx="3102325" cy="688812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169176" y="5199132"/>
                <a:ext cx="165915" cy="118872"/>
              </a:xfrm>
              <a:prstGeom prst="rect">
                <a:avLst/>
              </a:prstGeom>
              <a:no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5253981" y="5884578"/>
                <a:ext cx="3017520" cy="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5248510" y="5333814"/>
                <a:ext cx="0" cy="55413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4"/>
            <a:srcRect r="31568" b="36401"/>
            <a:stretch/>
          </p:blipFill>
          <p:spPr>
            <a:xfrm>
              <a:off x="7651880" y="5224872"/>
              <a:ext cx="2009233" cy="1392884"/>
            </a:xfrm>
            <a:prstGeom prst="rect">
              <a:avLst/>
            </a:prstGeom>
            <a:ln>
              <a:solidFill>
                <a:srgbClr val="FF0066"/>
              </a:solidFill>
            </a:ln>
          </p:spPr>
        </p:pic>
        <p:grpSp>
          <p:nvGrpSpPr>
            <p:cNvPr id="162" name="Group 161"/>
            <p:cNvGrpSpPr/>
            <p:nvPr/>
          </p:nvGrpSpPr>
          <p:grpSpPr>
            <a:xfrm>
              <a:off x="9820056" y="3804369"/>
              <a:ext cx="1383712" cy="688774"/>
              <a:chOff x="9824819" y="3880577"/>
              <a:chExt cx="1383712" cy="688774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9909683" y="4200019"/>
                <a:ext cx="121398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Ø</a:t>
                </a:r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mm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9824819" y="3880577"/>
                <a:ext cx="13837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Artificial iris</a:t>
                </a:r>
              </a:p>
            </p:txBody>
          </p:sp>
        </p:grpSp>
        <p:sp>
          <p:nvSpPr>
            <p:cNvPr id="85" name="TextBox 84"/>
            <p:cNvSpPr txBox="1"/>
            <p:nvPr/>
          </p:nvSpPr>
          <p:spPr>
            <a:xfrm>
              <a:off x="9812107" y="5149148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 (2 </a:t>
              </a:r>
              <a:r>
                <a:rPr lang="en-US" i="1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lp/mm</a:t>
              </a:r>
              <a:r>
                <a: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350017" y="5600694"/>
              <a:ext cx="724673" cy="990846"/>
              <a:chOff x="10350017" y="5600694"/>
              <a:chExt cx="724673" cy="990846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10350017" y="5600694"/>
                <a:ext cx="724673" cy="921877"/>
              </a:xfrm>
              <a:prstGeom prst="rect">
                <a:avLst/>
              </a:prstGeom>
              <a:solidFill>
                <a:srgbClr val="666666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9" name="Group 108"/>
              <p:cNvGrpSpPr/>
              <p:nvPr/>
            </p:nvGrpSpPr>
            <p:grpSpPr>
              <a:xfrm>
                <a:off x="10555441" y="5735470"/>
                <a:ext cx="313824" cy="457200"/>
                <a:chOff x="11185513" y="587990"/>
                <a:chExt cx="313824" cy="548640"/>
              </a:xfrm>
            </p:grpSpPr>
            <p:cxnSp>
              <p:nvCxnSpPr>
                <p:cNvPr id="87" name="Straight Connector 86"/>
                <p:cNvCxnSpPr/>
                <p:nvPr/>
              </p:nvCxnSpPr>
              <p:spPr>
                <a:xfrm>
                  <a:off x="11185513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>
                  <a:off x="1139402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>
                  <a:off x="11289500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1149933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5" name="Group 104"/>
              <p:cNvGrpSpPr/>
              <p:nvPr/>
            </p:nvGrpSpPr>
            <p:grpSpPr>
              <a:xfrm>
                <a:off x="10502840" y="6218851"/>
                <a:ext cx="429768" cy="184657"/>
                <a:chOff x="11181899" y="1206196"/>
                <a:chExt cx="429768" cy="184657"/>
              </a:xfrm>
            </p:grpSpPr>
            <p:cxnSp>
              <p:nvCxnSpPr>
                <p:cNvPr id="95" name="Straight Connector 94"/>
                <p:cNvCxnSpPr>
                  <a:cxnSpLocks/>
                </p:cNvCxnSpPr>
                <p:nvPr/>
              </p:nvCxnSpPr>
              <p:spPr>
                <a:xfrm>
                  <a:off x="11609541" y="1215816"/>
                  <a:ext cx="0" cy="175037"/>
                </a:xfrm>
                <a:prstGeom prst="line">
                  <a:avLst/>
                </a:prstGeom>
                <a:ln w="9525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Arrow Connector 95"/>
                <p:cNvCxnSpPr/>
                <p:nvPr/>
              </p:nvCxnSpPr>
              <p:spPr>
                <a:xfrm flipH="1">
                  <a:off x="11181899" y="1294145"/>
                  <a:ext cx="429768" cy="0"/>
                </a:xfrm>
                <a:prstGeom prst="straightConnector1">
                  <a:avLst/>
                </a:prstGeom>
                <a:ln w="9525">
                  <a:solidFill>
                    <a:srgbClr val="08E8DE"/>
                  </a:solidFill>
                  <a:headEnd type="arrow" w="sm" len="sm"/>
                  <a:tailEnd type="arrow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>
                  <a:cxnSpLocks/>
                </p:cNvCxnSpPr>
                <p:nvPr/>
              </p:nvCxnSpPr>
              <p:spPr>
                <a:xfrm>
                  <a:off x="11185879" y="1206196"/>
                  <a:ext cx="0" cy="175037"/>
                </a:xfrm>
                <a:prstGeom prst="line">
                  <a:avLst/>
                </a:prstGeom>
                <a:ln w="9525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6" name="TextBox 105"/>
              <p:cNvSpPr txBox="1"/>
              <p:nvPr/>
            </p:nvSpPr>
            <p:spPr>
              <a:xfrm>
                <a:off x="10407329" y="6222208"/>
                <a:ext cx="6377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endPara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16" name="TextBox 115"/>
          <p:cNvSpPr txBox="1"/>
          <p:nvPr/>
        </p:nvSpPr>
        <p:spPr>
          <a:xfrm>
            <a:off x="437389" y="167635"/>
            <a:ext cx="768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Demonstration of capture volume improvement</a:t>
            </a:r>
          </a:p>
        </p:txBody>
      </p:sp>
      <p:grpSp>
        <p:nvGrpSpPr>
          <p:cNvPr id="157" name="Group 156"/>
          <p:cNvGrpSpPr/>
          <p:nvPr/>
        </p:nvGrpSpPr>
        <p:grpSpPr>
          <a:xfrm>
            <a:off x="1601608" y="898486"/>
            <a:ext cx="9754313" cy="2973252"/>
            <a:chOff x="1601608" y="898486"/>
            <a:chExt cx="9754313" cy="2973252"/>
          </a:xfrm>
        </p:grpSpPr>
        <p:sp>
          <p:nvSpPr>
            <p:cNvPr id="8" name="TextBox 7"/>
            <p:cNvSpPr txBox="1"/>
            <p:nvPr/>
          </p:nvSpPr>
          <p:spPr>
            <a:xfrm>
              <a:off x="6214743" y="1110116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4.038 </a:t>
              </a:r>
              <a:r>
                <a: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grpSp>
          <p:nvGrpSpPr>
            <p:cNvPr id="155" name="Group 154"/>
            <p:cNvGrpSpPr/>
            <p:nvPr/>
          </p:nvGrpSpPr>
          <p:grpSpPr>
            <a:xfrm>
              <a:off x="2088326" y="898486"/>
              <a:ext cx="1881353" cy="369332"/>
              <a:chOff x="1840676" y="898486"/>
              <a:chExt cx="1881353" cy="369332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290898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184067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01608" y="1219978"/>
              <a:ext cx="652886" cy="2261413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663137" y="1390191"/>
              <a:ext cx="658877" cy="2288885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21372" y="1515650"/>
              <a:ext cx="678810" cy="2356088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grpSp>
          <p:nvGrpSpPr>
            <p:cNvPr id="156" name="Group 155"/>
            <p:cNvGrpSpPr/>
            <p:nvPr/>
          </p:nvGrpSpPr>
          <p:grpSpPr>
            <a:xfrm>
              <a:off x="3022818" y="1395687"/>
              <a:ext cx="7055263" cy="175037"/>
              <a:chOff x="2775168" y="1395687"/>
              <a:chExt cx="7055263" cy="175037"/>
            </a:xfrm>
          </p:grpSpPr>
          <p:cxnSp>
            <p:nvCxnSpPr>
              <p:cNvPr id="50" name="Straight Connector 49"/>
              <p:cNvCxnSpPr>
                <a:cxnSpLocks/>
              </p:cNvCxnSpPr>
              <p:nvPr/>
            </p:nvCxnSpPr>
            <p:spPr>
              <a:xfrm>
                <a:off x="9830431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 flipH="1" flipV="1">
                <a:off x="2781346" y="1483205"/>
                <a:ext cx="7040880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>
              <a:off x="9687136" y="1716185"/>
              <a:ext cx="1668785" cy="1321300"/>
              <a:chOff x="7994800" y="1716185"/>
              <a:chExt cx="1668785" cy="132130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8097882" y="2668153"/>
                <a:ext cx="15284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180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F/8</a:t>
                </a:r>
                <a:endPara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994800" y="1716185"/>
                <a:ext cx="1668785" cy="92942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</p:spPr>
          </p:pic>
        </p:grpSp>
        <p:grpSp>
          <p:nvGrpSpPr>
            <p:cNvPr id="154" name="Group 153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145" name="Straight Connector 144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23638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37389" y="167635"/>
            <a:ext cx="4595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Conventional image capture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62" y="1394239"/>
            <a:ext cx="5418203" cy="25959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oup 17"/>
          <p:cNvGrpSpPr/>
          <p:nvPr/>
        </p:nvGrpSpPr>
        <p:grpSpPr>
          <a:xfrm>
            <a:off x="889462" y="4529439"/>
            <a:ext cx="9581398" cy="2039112"/>
            <a:chOff x="2235634" y="4531904"/>
            <a:chExt cx="9581398" cy="2039112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7" r="617"/>
            <a:stretch/>
          </p:blipFill>
          <p:spPr>
            <a:xfrm>
              <a:off x="2235634" y="4531904"/>
              <a:ext cx="3052563" cy="2039112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" r="88"/>
            <a:stretch/>
          </p:blipFill>
          <p:spPr>
            <a:xfrm>
              <a:off x="5506199" y="4531904"/>
              <a:ext cx="3047141" cy="2039112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4"/>
            <a:stretch/>
          </p:blipFill>
          <p:spPr>
            <a:xfrm>
              <a:off x="8770416" y="4533939"/>
              <a:ext cx="3046616" cy="2035042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529" y="1394239"/>
            <a:ext cx="5418203" cy="25959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8870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19165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Focal stack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99" y="1835330"/>
            <a:ext cx="7840649" cy="332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9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2901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Composite image</a:t>
            </a:r>
          </a:p>
        </p:txBody>
      </p:sp>
    </p:spTree>
    <p:extLst>
      <p:ext uri="{BB962C8B-B14F-4D97-AF65-F5344CB8AC3E}">
        <p14:creationId xmlns:p14="http://schemas.microsoft.com/office/powerpoint/2010/main" val="336793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197534" y="4065381"/>
            <a:ext cx="9581923" cy="2039112"/>
            <a:chOff x="2235634" y="1341029"/>
            <a:chExt cx="9581923" cy="203911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5634" y="1341029"/>
              <a:ext cx="3052563" cy="203911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6199" y="1344651"/>
              <a:ext cx="3047141" cy="203549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0416" y="1344651"/>
              <a:ext cx="3047141" cy="203549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2197534" y="1345642"/>
            <a:ext cx="9581398" cy="2039112"/>
            <a:chOff x="2235634" y="4531904"/>
            <a:chExt cx="9581398" cy="203911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7" r="617"/>
            <a:stretch/>
          </p:blipFill>
          <p:spPr>
            <a:xfrm>
              <a:off x="2235634" y="4531904"/>
              <a:ext cx="3052563" cy="203911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" r="88"/>
            <a:stretch/>
          </p:blipFill>
          <p:spPr>
            <a:xfrm>
              <a:off x="5506199" y="4531904"/>
              <a:ext cx="3047141" cy="203911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4"/>
            <a:stretch/>
          </p:blipFill>
          <p:spPr>
            <a:xfrm>
              <a:off x="8770416" y="4533939"/>
              <a:ext cx="3046616" cy="2035042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2709493" y="779976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BEDE4"/>
                </a:solidFill>
                <a:latin typeface="Segoe UI Light" panose="020B0502040204020203" pitchFamily="34" charset="0"/>
              </a:rPr>
              <a:t>Near (3.43 </a:t>
            </a:r>
            <a:r>
              <a:rPr lang="en-US" sz="2000" b="1" i="1" dirty="0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 dirty="0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156344" y="779976"/>
            <a:ext cx="19463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Middle (4.04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58872" y="779976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Far (4.65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9682" y="1715678"/>
            <a:ext cx="2027852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sz="2200" dirty="0"/>
              <a:t>Conventional @ F/8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9682" y="4761771"/>
            <a:ext cx="2065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Angular Focus Stacking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37389" y="167635"/>
            <a:ext cx="273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A closer look …</a:t>
            </a:r>
          </a:p>
        </p:txBody>
      </p:sp>
    </p:spTree>
    <p:extLst>
      <p:ext uri="{BB962C8B-B14F-4D97-AF65-F5344CB8AC3E}">
        <p14:creationId xmlns:p14="http://schemas.microsoft.com/office/powerpoint/2010/main" val="114275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09218" y="794746"/>
            <a:ext cx="7593804" cy="2916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9684576" y="1521804"/>
            <a:ext cx="1401852" cy="90386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Group 6"/>
          <p:cNvGrpSpPr/>
          <p:nvPr/>
        </p:nvGrpSpPr>
        <p:grpSpPr>
          <a:xfrm>
            <a:off x="4623814" y="1265061"/>
            <a:ext cx="4662755" cy="175037"/>
            <a:chOff x="1008128" y="571168"/>
            <a:chExt cx="3077705" cy="115535"/>
          </a:xfrm>
        </p:grpSpPr>
        <p:cxnSp>
          <p:nvCxnSpPr>
            <p:cNvPr id="50" name="Straight Connector 49"/>
            <p:cNvCxnSpPr>
              <a:cxnSpLocks/>
            </p:cNvCxnSpPr>
            <p:nvPr/>
          </p:nvCxnSpPr>
          <p:spPr>
            <a:xfrm>
              <a:off x="4085833" y="5711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1008128" y="628935"/>
              <a:ext cx="3072384" cy="0"/>
            </a:xfrm>
            <a:prstGeom prst="straightConnector1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1012433" y="5711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82031" y="1041197"/>
            <a:ext cx="852913" cy="3497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4.038 </a:t>
            </a:r>
            <a:r>
              <a:rPr lang="en-US" sz="900" i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 sz="900" i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952487" y="779352"/>
            <a:ext cx="1371471" cy="429859"/>
            <a:chOff x="565011" y="612520"/>
            <a:chExt cx="905255" cy="283733"/>
          </a:xfrm>
        </p:grpSpPr>
        <p:cxnSp>
          <p:nvCxnSpPr>
            <p:cNvPr id="43" name="Straight Connector 42"/>
            <p:cNvCxnSpPr>
              <a:cxnSpLocks/>
            </p:cNvCxnSpPr>
            <p:nvPr/>
          </p:nvCxnSpPr>
          <p:spPr>
            <a:xfrm>
              <a:off x="1012433" y="78071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600230" y="832420"/>
              <a:ext cx="406400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>
              <a:off x="1006630" y="832420"/>
              <a:ext cx="390370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1399783" y="7743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/>
            </p:cNvCxnSpPr>
            <p:nvPr/>
          </p:nvCxnSpPr>
          <p:spPr>
            <a:xfrm>
              <a:off x="602857" y="7743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971411" y="612520"/>
              <a:ext cx="49885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0.61 </a:t>
              </a:r>
              <a:r>
                <a:rPr lang="en-US" sz="900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5011" y="612520"/>
              <a:ext cx="49885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0.61 </a:t>
              </a:r>
              <a:r>
                <a:rPr lang="en-US" sz="900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9684576" y="2558439"/>
            <a:ext cx="1447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cs typeface="Times New Roman" panose="02020603050405020304" pitchFamily="18" charset="0"/>
              </a:rPr>
              <a:t>F = 180 mm,  Aperture = F/8.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cs typeface="Times New Roman" panose="02020603050405020304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509216" y="3880577"/>
            <a:ext cx="7622992" cy="2737179"/>
            <a:chOff x="310525" y="2615823"/>
            <a:chExt cx="5031643" cy="1806706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0525" y="2616784"/>
              <a:ext cx="3512175" cy="1805745"/>
            </a:xfrm>
            <a:prstGeom prst="rect">
              <a:avLst/>
            </a:prstGeom>
            <a:ln w="12700">
              <a:solidFill>
                <a:srgbClr val="F5504E">
                  <a:alpha val="88000"/>
                </a:srgbClr>
              </a:solidFill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5"/>
            <a:srcRect t="1954" b="5495"/>
            <a:stretch/>
          </p:blipFill>
          <p:spPr>
            <a:xfrm>
              <a:off x="3997022" y="2615823"/>
              <a:ext cx="1325880" cy="816388"/>
            </a:xfrm>
            <a:prstGeom prst="rect">
              <a:avLst/>
            </a:prstGeom>
            <a:ln>
              <a:solidFill>
                <a:srgbClr val="33CCFF"/>
              </a:solidFill>
            </a:ln>
          </p:spPr>
        </p:pic>
        <p:sp>
          <p:nvSpPr>
            <p:cNvPr id="24" name="Rectangle 23"/>
            <p:cNvSpPr/>
            <p:nvPr/>
          </p:nvSpPr>
          <p:spPr>
            <a:xfrm>
              <a:off x="1287486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214586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011807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071688" y="3359150"/>
              <a:ext cx="142898" cy="95250"/>
            </a:xfrm>
            <a:prstGeom prst="rect">
              <a:avLst/>
            </a:prstGeom>
            <a:noFill/>
            <a:ln>
              <a:solidFill>
                <a:srgbClr val="33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nector: Elbow 27"/>
            <p:cNvCxnSpPr>
              <a:stCxn id="27" idx="0"/>
              <a:endCxn id="23" idx="1"/>
            </p:cNvCxnSpPr>
            <p:nvPr/>
          </p:nvCxnSpPr>
          <p:spPr>
            <a:xfrm rot="5400000" flipH="1" flipV="1">
              <a:off x="2902513" y="2264642"/>
              <a:ext cx="335133" cy="1853885"/>
            </a:xfrm>
            <a:prstGeom prst="bentConnector2">
              <a:avLst/>
            </a:prstGeom>
            <a:ln w="9525">
              <a:solidFill>
                <a:srgbClr val="33CC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1335882" y="3575050"/>
              <a:ext cx="2651760" cy="365760"/>
              <a:chOff x="1335882" y="3232150"/>
              <a:chExt cx="2651760" cy="36576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>
                <a:off x="1335882" y="3595688"/>
                <a:ext cx="2651760" cy="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24" idx="2"/>
              </p:cNvCxnSpPr>
              <p:nvPr/>
            </p:nvCxnSpPr>
            <p:spPr>
              <a:xfrm flipH="1">
                <a:off x="1338263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2266951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flipH="1">
                <a:off x="3064670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3939393" y="3237909"/>
              <a:ext cx="694626" cy="152363"/>
              <a:chOff x="3926693" y="3237909"/>
              <a:chExt cx="694626" cy="152363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451808" y="3243257"/>
                <a:ext cx="169511" cy="124350"/>
                <a:chOff x="4165142" y="5047882"/>
                <a:chExt cx="186168" cy="212513"/>
              </a:xfrm>
            </p:grpSpPr>
            <p:cxnSp>
              <p:nvCxnSpPr>
                <p:cNvPr id="37" name="Straight Connector 36"/>
                <p:cNvCxnSpPr/>
                <p:nvPr/>
              </p:nvCxnSpPr>
              <p:spPr>
                <a:xfrm>
                  <a:off x="4165142" y="5260395"/>
                  <a:ext cx="86818" cy="0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4251960" y="5047882"/>
                  <a:ext cx="99350" cy="212513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sm" len="sm"/>
                  <a:tailEnd type="triangle" w="sm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/>
              <p:cNvSpPr txBox="1"/>
              <p:nvPr/>
            </p:nvSpPr>
            <p:spPr>
              <a:xfrm>
                <a:off x="3926693" y="3237909"/>
                <a:ext cx="635109" cy="1523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Ø</a:t>
                </a:r>
                <a:r>
                  <a: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 </a:t>
                </a:r>
                <a:r>
                  <a:rPr lang="en-US" sz="900" i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6"/>
            <a:srcRect r="31568" b="36401"/>
            <a:stretch/>
          </p:blipFill>
          <p:spPr>
            <a:xfrm>
              <a:off x="3997022" y="3503140"/>
              <a:ext cx="1326217" cy="919389"/>
            </a:xfrm>
            <a:prstGeom prst="rect">
              <a:avLst/>
            </a:prstGeom>
            <a:ln>
              <a:solidFill>
                <a:srgbClr val="00FF99"/>
              </a:solidFill>
            </a:ln>
          </p:spPr>
        </p:pic>
        <p:grpSp>
          <p:nvGrpSpPr>
            <p:cNvPr id="32" name="Group 31"/>
            <p:cNvGrpSpPr/>
            <p:nvPr/>
          </p:nvGrpSpPr>
          <p:grpSpPr>
            <a:xfrm>
              <a:off x="4707059" y="4178299"/>
              <a:ext cx="635109" cy="230832"/>
              <a:chOff x="4694359" y="3835399"/>
              <a:chExt cx="635109" cy="230832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826000" y="3854449"/>
                <a:ext cx="447688" cy="190643"/>
              </a:xfrm>
              <a:prstGeom prst="rect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694359" y="3835399"/>
                <a:ext cx="635109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sz="9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lp/mm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710782" y="1316799"/>
            <a:ext cx="1827015" cy="2487676"/>
            <a:chOff x="3592588" y="5289027"/>
            <a:chExt cx="1205942" cy="1642019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592588" y="5289027"/>
              <a:ext cx="430945" cy="1400309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74713" y="5394426"/>
              <a:ext cx="434899" cy="1417320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350474" y="5472113"/>
              <a:ext cx="448056" cy="1458933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</p:grpSp>
      <p:sp>
        <p:nvSpPr>
          <p:cNvPr id="14" name="Rectangle 13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8093376" y="1285476"/>
            <a:ext cx="126499" cy="147201"/>
            <a:chOff x="3917000" y="718099"/>
            <a:chExt cx="83497" cy="9716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3928112" y="723821"/>
              <a:ext cx="55880" cy="914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917000" y="718099"/>
              <a:ext cx="55880" cy="9144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3944617" y="718099"/>
              <a:ext cx="55880" cy="9144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5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59" y="4242834"/>
            <a:ext cx="2743148" cy="152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3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FE49D25-79C8-4888-9EB9-19BA059167A3}" vid="{78DBDD59-95E7-469D-B730-1BFC898E9D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427</TotalTime>
  <Words>90</Words>
  <Application>Microsoft Office PowerPoint</Application>
  <PresentationFormat>Widescreen</PresentationFormat>
  <Paragraphs>30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Euclid</vt:lpstr>
      <vt:lpstr>Segoe UI Light</vt:lpstr>
      <vt:lpstr>Segoe UI 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 Sinharoy</dc:creator>
  <cp:lastModifiedBy>indranil sinharoy</cp:lastModifiedBy>
  <cp:revision>33</cp:revision>
  <dcterms:created xsi:type="dcterms:W3CDTF">2016-11-16T03:12:58Z</dcterms:created>
  <dcterms:modified xsi:type="dcterms:W3CDTF">2016-11-17T01:06:01Z</dcterms:modified>
</cp:coreProperties>
</file>

<file path=docProps/thumbnail.jpeg>
</file>